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56" r:id="rId2"/>
    <p:sldId id="272" r:id="rId3"/>
    <p:sldId id="274" r:id="rId4"/>
    <p:sldId id="276" r:id="rId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8B34C6C9-DEBE-41CD-82D6-5195604882DA}">
          <p14:sldIdLst>
            <p14:sldId id="256"/>
            <p14:sldId id="272"/>
            <p14:sldId id="274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15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4D1A"/>
    <a:srgbClr val="000000"/>
    <a:srgbClr val="CCFF33"/>
    <a:srgbClr val="FF3300"/>
    <a:srgbClr val="FF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3065" autoAdjust="0"/>
  </p:normalViewPr>
  <p:slideViewPr>
    <p:cSldViewPr snapToGrid="0">
      <p:cViewPr>
        <p:scale>
          <a:sx n="150" d="100"/>
          <a:sy n="150" d="100"/>
        </p:scale>
        <p:origin x="1422" y="-4866"/>
      </p:cViewPr>
      <p:guideLst>
        <p:guide orient="horz" pos="31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9" tIns="45375" rIns="90749" bIns="4537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0749" tIns="45375" rIns="90749" bIns="4537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6DB6A-10CA-4A50-9D6C-61E2B8486D7A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C59F4-88D0-47CC-88FD-31BF886B2600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1B20F-4910-4CCA-ACCF-F6348920DCCF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27865-909F-4007-A7F7-0156ED8D5C44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342D5-6EC3-4E76-9BA0-34AD3C382D10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69327-E4B8-42A3-B911-BA0E6D5F4C68}" type="datetime1">
              <a:rPr lang="fr-FR" smtClean="0"/>
              <a:t>16/01/2025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BDB54-81E8-429A-B46B-0DA76C59342A}" type="datetime1">
              <a:rPr lang="fr-FR" smtClean="0"/>
              <a:t>16/01/2025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3C8E6-CBDE-47CB-9AFA-3F1345959DAC}" type="datetime1">
              <a:rPr lang="fr-FR" smtClean="0"/>
              <a:t>16/01/2025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0AABD-0E41-4C21-93A2-8ECE656B4CEB}" type="datetime1">
              <a:rPr lang="fr-FR" smtClean="0"/>
              <a:t>16/01/2025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328D3-E0DD-4722-8DCE-4776CFAA929F}" type="datetime1">
              <a:rPr lang="fr-FR" smtClean="0"/>
              <a:t>16/01/2025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4E8A5-A9AD-4249-A1DB-81435D97E5F0}" type="datetime1">
              <a:rPr lang="fr-FR" smtClean="0"/>
              <a:t>16/01/2025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C970-ACAC-47C8-976D-1178FC250728}" type="datetime1">
              <a:rPr lang="fr-FR" smtClean="0"/>
              <a:t>16/01/2025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18" Type="http://schemas.microsoft.com/office/2007/relationships/hdphoto" Target="../media/hdphoto2.wdp"/><Relationship Id="rId3" Type="http://schemas.openxmlformats.org/officeDocument/2006/relationships/image" Target="../media/image1.png"/><Relationship Id="rId21" Type="http://schemas.openxmlformats.org/officeDocument/2006/relationships/image" Target="../media/image17.png"/><Relationship Id="rId7" Type="http://schemas.openxmlformats.org/officeDocument/2006/relationships/image" Target="../media/image5.jpg"/><Relationship Id="rId12" Type="http://schemas.openxmlformats.org/officeDocument/2006/relationships/image" Target="../media/image10.jpe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microsoft.com/office/2007/relationships/hdphoto" Target="../media/hdphoto1.wdp"/><Relationship Id="rId10" Type="http://schemas.openxmlformats.org/officeDocument/2006/relationships/image" Target="../media/image8.png"/><Relationship Id="rId19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6.wdp"/><Relationship Id="rId18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microsoft.com/office/2007/relationships/hdphoto" Target="../media/hdphoto3.wdp"/><Relationship Id="rId12" Type="http://schemas.openxmlformats.org/officeDocument/2006/relationships/image" Target="../media/image25.jpeg"/><Relationship Id="rId17" Type="http://schemas.openxmlformats.org/officeDocument/2006/relationships/image" Target="../media/image28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microsoft.com/office/2007/relationships/hdphoto" Target="../media/hdphoto5.wdp"/><Relationship Id="rId5" Type="http://schemas.openxmlformats.org/officeDocument/2006/relationships/image" Target="../media/image21.jpeg"/><Relationship Id="rId15" Type="http://schemas.microsoft.com/office/2007/relationships/hdphoto" Target="../media/hdphoto7.wdp"/><Relationship Id="rId10" Type="http://schemas.openxmlformats.org/officeDocument/2006/relationships/image" Target="../media/image24.png"/><Relationship Id="rId4" Type="http://schemas.openxmlformats.org/officeDocument/2006/relationships/image" Target="../media/image20.jpeg"/><Relationship Id="rId9" Type="http://schemas.microsoft.com/office/2007/relationships/hdphoto" Target="../media/hdphoto4.wdp"/><Relationship Id="rId1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microsoft.com/office/2007/relationships/hdphoto" Target="../media/hdphoto7.wdp"/><Relationship Id="rId18" Type="http://schemas.openxmlformats.org/officeDocument/2006/relationships/image" Target="../media/image21.jpeg"/><Relationship Id="rId3" Type="http://schemas.openxmlformats.org/officeDocument/2006/relationships/image" Target="../media/image30.jpeg"/><Relationship Id="rId7" Type="http://schemas.microsoft.com/office/2007/relationships/hdphoto" Target="../media/hdphoto4.wdp"/><Relationship Id="rId12" Type="http://schemas.openxmlformats.org/officeDocument/2006/relationships/image" Target="../media/image26.png"/><Relationship Id="rId17" Type="http://schemas.openxmlformats.org/officeDocument/2006/relationships/image" Target="../media/image33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openxmlformats.org/officeDocument/2006/relationships/image" Target="../media/image31.jpg"/><Relationship Id="rId10" Type="http://schemas.openxmlformats.org/officeDocument/2006/relationships/image" Target="../media/image25.jpeg"/><Relationship Id="rId4" Type="http://schemas.openxmlformats.org/officeDocument/2006/relationships/image" Target="../media/image22.jpeg"/><Relationship Id="rId9" Type="http://schemas.microsoft.com/office/2007/relationships/hdphoto" Target="../media/hdphoto5.wdp"/><Relationship Id="rId14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1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3FEE437-EBDF-6CF7-FEB5-F81763F4B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95" y="3161702"/>
            <a:ext cx="4434687" cy="463468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C791E64-81BB-115D-C3D4-17B4CEB10E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664"/>
          <a:stretch/>
        </p:blipFill>
        <p:spPr>
          <a:xfrm>
            <a:off x="532650" y="429822"/>
            <a:ext cx="2752953" cy="2269312"/>
          </a:xfrm>
          <a:prstGeom prst="rect">
            <a:avLst/>
          </a:prstGeom>
        </p:spPr>
      </p:pic>
      <p:sp>
        <p:nvSpPr>
          <p:cNvPr id="71" name="ZoneTexte 70"/>
          <p:cNvSpPr txBox="1"/>
          <p:nvPr/>
        </p:nvSpPr>
        <p:spPr>
          <a:xfrm>
            <a:off x="1483369" y="23310"/>
            <a:ext cx="3241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KERIS </a:t>
            </a:r>
            <a:r>
              <a:rPr lang="fr-FR" sz="3200" b="1" i="1" dirty="0"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</a:p>
        </p:txBody>
      </p:sp>
      <p:cxnSp>
        <p:nvCxnSpPr>
          <p:cNvPr id="81" name="Connecteur droit 80"/>
          <p:cNvCxnSpPr>
            <a:cxnSpLocks/>
          </p:cNvCxnSpPr>
          <p:nvPr/>
        </p:nvCxnSpPr>
        <p:spPr>
          <a:xfrm>
            <a:off x="149429" y="2729326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35" name="Rectangle à coins arrondis 34"/>
          <p:cNvSpPr/>
          <p:nvPr/>
        </p:nvSpPr>
        <p:spPr>
          <a:xfrm>
            <a:off x="149731" y="2798343"/>
            <a:ext cx="6492868" cy="5991976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1" y="121933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8" name="Tableau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405781"/>
              </p:ext>
            </p:extLst>
          </p:nvPr>
        </p:nvGraphicFramePr>
        <p:xfrm>
          <a:off x="4494317" y="2084592"/>
          <a:ext cx="2223758" cy="6153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6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8">
                <a:tc>
                  <a:txBody>
                    <a:bodyPr/>
                    <a:lstStyle/>
                    <a:p>
                      <a:pPr algn="ctr"/>
                      <a:r>
                        <a:rPr lang="fr-FR" sz="1050"/>
                        <a:t>08</a:t>
                      </a:r>
                      <a:endParaRPr lang="fr-FR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baseline="0" dirty="0"/>
                        <a:t>18</a:t>
                      </a:r>
                      <a:r>
                        <a:rPr lang="fr-FR" sz="1050" baseline="0" dirty="0"/>
                        <a:t> </a:t>
                      </a:r>
                      <a:r>
                        <a:rPr lang="fr-FR" sz="1000" dirty="0"/>
                        <a:t>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0,08 </a:t>
                      </a:r>
                      <a:r>
                        <a:rPr lang="fr-FR" sz="1050" dirty="0"/>
                        <a:t>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30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4" name="Picture 129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4570" y="2066654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ZoneTexte 39"/>
          <p:cNvSpPr txBox="1"/>
          <p:nvPr/>
        </p:nvSpPr>
        <p:spPr>
          <a:xfrm flipH="1">
            <a:off x="-109540" y="9476178"/>
            <a:ext cx="1519271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0695_5000_A	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73241" y="7600285"/>
            <a:ext cx="998497" cy="115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1A52B70-2623-4ECA-A336-C59806D166C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725194" y="2825120"/>
            <a:ext cx="1714151" cy="2690022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9D4F1CF8-2F7E-485D-B0FA-C9C93018E13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74774" y="6275478"/>
            <a:ext cx="2034681" cy="2522729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636219E8-B4F0-9E7E-F37D-C25261344134}"/>
              </a:ext>
            </a:extLst>
          </p:cNvPr>
          <p:cNvGrpSpPr/>
          <p:nvPr/>
        </p:nvGrpSpPr>
        <p:grpSpPr>
          <a:xfrm>
            <a:off x="2141220" y="3909060"/>
            <a:ext cx="1981200" cy="1882140"/>
            <a:chOff x="-3471381" y="3500909"/>
            <a:chExt cx="3163381" cy="3009142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725AC68A-3478-0067-A9CC-874F763CB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/>
            <a:srcRect l="9437" t="9211" r="7117" b="9074"/>
            <a:stretch/>
          </p:blipFill>
          <p:spPr>
            <a:xfrm>
              <a:off x="-3471381" y="3500909"/>
              <a:ext cx="3163381" cy="3009142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0F02DC75-6B1C-76E7-6B2C-3251C3727D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/>
            <a:srcRect l="515" t="593" r="344" b="389"/>
            <a:stretch/>
          </p:blipFill>
          <p:spPr>
            <a:xfrm flipH="1">
              <a:off x="-3274220" y="3617119"/>
              <a:ext cx="2745582" cy="2783681"/>
            </a:xfrm>
            <a:prstGeom prst="rect">
              <a:avLst/>
            </a:prstGeom>
          </p:spPr>
        </p:pic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0AA41315-6D96-3FA2-6490-E5D67DB91976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23DA7BB-C6B1-88EC-03B7-D0C06F4AE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FF192EA-CBE5-318A-72AD-7F2AB2360401}"/>
              </a:ext>
            </a:extLst>
          </p:cNvPr>
          <p:cNvSpPr txBox="1"/>
          <p:nvPr/>
        </p:nvSpPr>
        <p:spPr>
          <a:xfrm>
            <a:off x="4497988" y="5650003"/>
            <a:ext cx="211146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" dirty="0"/>
              <a:t>2 fixations sont nécessaires suivant norme EN60598-2-3</a:t>
            </a:r>
          </a:p>
          <a:p>
            <a:r>
              <a:rPr lang="en-US" sz="800" dirty="0"/>
              <a:t>2 fixings are required as per the EN60598-2-3 standard</a:t>
            </a:r>
            <a:endParaRPr lang="fr-FR" sz="800" dirty="0"/>
          </a:p>
          <a:p>
            <a:r>
              <a:rPr lang="it-IT" sz="800" dirty="0"/>
              <a:t>sono necessari 2 fissaggi in conformità alla norma EN60598-2-3</a:t>
            </a:r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 1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5" t="17538" r="18457" b="23416"/>
          <a:stretch/>
        </p:blipFill>
        <p:spPr>
          <a:xfrm>
            <a:off x="754354" y="6126819"/>
            <a:ext cx="2671310" cy="2357294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56" name="ZoneTexte 55"/>
          <p:cNvSpPr txBox="1"/>
          <p:nvPr/>
        </p:nvSpPr>
        <p:spPr>
          <a:xfrm>
            <a:off x="6132135" y="305848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x4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9" t="2139" r="3004"/>
          <a:stretch/>
        </p:blipFill>
        <p:spPr>
          <a:xfrm>
            <a:off x="1549022" y="184742"/>
            <a:ext cx="3650776" cy="278389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4" t="19949" r="29177" b="21824"/>
          <a:stretch/>
        </p:blipFill>
        <p:spPr>
          <a:xfrm>
            <a:off x="5606795" y="278299"/>
            <a:ext cx="525340" cy="515165"/>
          </a:xfrm>
          <a:prstGeom prst="rect">
            <a:avLst/>
          </a:prstGeom>
        </p:spPr>
      </p:pic>
      <p:cxnSp>
        <p:nvCxnSpPr>
          <p:cNvPr id="128" name="Connecteur droit 127"/>
          <p:cNvCxnSpPr/>
          <p:nvPr/>
        </p:nvCxnSpPr>
        <p:spPr>
          <a:xfrm>
            <a:off x="149873" y="300940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Groupe 128"/>
          <p:cNvGrpSpPr/>
          <p:nvPr/>
        </p:nvGrpSpPr>
        <p:grpSpPr>
          <a:xfrm>
            <a:off x="104773" y="3009403"/>
            <a:ext cx="605538" cy="360000"/>
            <a:chOff x="-2048084" y="679017"/>
            <a:chExt cx="371135" cy="360000"/>
          </a:xfrm>
        </p:grpSpPr>
        <p:sp>
          <p:nvSpPr>
            <p:cNvPr id="130" name="Rectangle 129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1" name="ZoneTexte 130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cxnSp>
        <p:nvCxnSpPr>
          <p:cNvPr id="73" name="Connecteur droit 72"/>
          <p:cNvCxnSpPr/>
          <p:nvPr/>
        </p:nvCxnSpPr>
        <p:spPr>
          <a:xfrm>
            <a:off x="203335" y="5969722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e 89"/>
          <p:cNvGrpSpPr/>
          <p:nvPr/>
        </p:nvGrpSpPr>
        <p:grpSpPr>
          <a:xfrm>
            <a:off x="104773" y="5969722"/>
            <a:ext cx="605538" cy="360000"/>
            <a:chOff x="-2048084" y="679017"/>
            <a:chExt cx="371135" cy="360000"/>
          </a:xfrm>
        </p:grpSpPr>
        <p:sp>
          <p:nvSpPr>
            <p:cNvPr id="91" name="Rectangle 90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A</a:t>
              </a:r>
            </a:p>
          </p:txBody>
        </p:sp>
      </p:grpSp>
      <p:grpSp>
        <p:nvGrpSpPr>
          <p:cNvPr id="95" name="Groupe 94"/>
          <p:cNvGrpSpPr>
            <a:grpSpLocks noChangeAspect="1"/>
          </p:cNvGrpSpPr>
          <p:nvPr/>
        </p:nvGrpSpPr>
        <p:grpSpPr>
          <a:xfrm>
            <a:off x="3576342" y="7327999"/>
            <a:ext cx="1552854" cy="1377388"/>
            <a:chOff x="469089" y="2982234"/>
            <a:chExt cx="1304954" cy="1354247"/>
          </a:xfrm>
        </p:grpSpPr>
        <p:pic>
          <p:nvPicPr>
            <p:cNvPr id="96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7" name="Groupe 96"/>
            <p:cNvGrpSpPr/>
            <p:nvPr/>
          </p:nvGrpSpPr>
          <p:grpSpPr>
            <a:xfrm>
              <a:off x="469089" y="3398841"/>
              <a:ext cx="1304954" cy="937640"/>
              <a:chOff x="189775" y="3532715"/>
              <a:chExt cx="2630132" cy="1150852"/>
            </a:xfrm>
          </p:grpSpPr>
          <p:grpSp>
            <p:nvGrpSpPr>
              <p:cNvPr id="101" name="Groupe 100"/>
              <p:cNvGrpSpPr/>
              <p:nvPr/>
            </p:nvGrpSpPr>
            <p:grpSpPr>
              <a:xfrm>
                <a:off x="2252655" y="3532715"/>
                <a:ext cx="567252" cy="1150852"/>
                <a:chOff x="5787934" y="958359"/>
                <a:chExt cx="447386" cy="849614"/>
              </a:xfrm>
            </p:grpSpPr>
            <p:sp>
              <p:nvSpPr>
                <p:cNvPr id="103" name="ZoneTexte 118"/>
                <p:cNvSpPr txBox="1"/>
                <p:nvPr/>
              </p:nvSpPr>
              <p:spPr>
                <a:xfrm>
                  <a:off x="5796314" y="1378977"/>
                  <a:ext cx="277533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4" name="ZoneTexte 119"/>
                <p:cNvSpPr txBox="1"/>
                <p:nvPr/>
              </p:nvSpPr>
              <p:spPr>
                <a:xfrm>
                  <a:off x="5787934" y="1568280"/>
                  <a:ext cx="277530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5" name="Image 104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pic>
            <p:nvPicPr>
              <p:cNvPr id="102" name="Image 101"/>
              <p:cNvPicPr>
                <a:picLocks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98" name="ZoneTexte 92"/>
            <p:cNvSpPr txBox="1"/>
            <p:nvPr/>
          </p:nvSpPr>
          <p:spPr>
            <a:xfrm>
              <a:off x="981963" y="2982234"/>
              <a:ext cx="240227" cy="1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00" name="ZoneTexte 95"/>
            <p:cNvSpPr txBox="1"/>
            <p:nvPr/>
          </p:nvSpPr>
          <p:spPr>
            <a:xfrm>
              <a:off x="1345285" y="2990726"/>
              <a:ext cx="290438" cy="19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pic>
        <p:nvPicPr>
          <p:cNvPr id="107" name="Picture 27" descr="X:\PROJETS\STANDARD\0629_FONCTIONNEL LED\ANNEXES\NOTICE DE MONTAGE\CABLE ALIMENTATION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80" t="67375" r="2758"/>
          <a:stretch/>
        </p:blipFill>
        <p:spPr bwMode="auto">
          <a:xfrm>
            <a:off x="3610205" y="6124647"/>
            <a:ext cx="1240939" cy="113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" name="ZoneTexte 109"/>
          <p:cNvSpPr txBox="1"/>
          <p:nvPr/>
        </p:nvSpPr>
        <p:spPr>
          <a:xfrm>
            <a:off x="4792534" y="6849295"/>
            <a:ext cx="200041" cy="259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00" b="1" dirty="0"/>
              <a:t>N</a:t>
            </a:r>
          </a:p>
        </p:txBody>
      </p:sp>
      <p:sp>
        <p:nvSpPr>
          <p:cNvPr id="114" name="ZoneTexte 110"/>
          <p:cNvSpPr txBox="1"/>
          <p:nvPr/>
        </p:nvSpPr>
        <p:spPr>
          <a:xfrm>
            <a:off x="4792535" y="7088666"/>
            <a:ext cx="200041" cy="259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000" b="1" dirty="0"/>
              <a:t>L</a:t>
            </a:r>
          </a:p>
        </p:txBody>
      </p:sp>
      <p:pic>
        <p:nvPicPr>
          <p:cNvPr id="115" name="Image 1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10" y="6433290"/>
            <a:ext cx="247698" cy="122565"/>
          </a:xfrm>
          <a:prstGeom prst="rect">
            <a:avLst/>
          </a:prstGeom>
        </p:spPr>
      </p:pic>
      <p:pic>
        <p:nvPicPr>
          <p:cNvPr id="112" name="Image 111"/>
          <p:cNvPicPr>
            <a:picLocks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19" y="6922819"/>
            <a:ext cx="337714" cy="339750"/>
          </a:xfrm>
          <a:prstGeom prst="rect">
            <a:avLst/>
          </a:prstGeom>
        </p:spPr>
      </p:pic>
      <p:sp>
        <p:nvSpPr>
          <p:cNvPr id="109" name="ZoneTexte 100"/>
          <p:cNvSpPr txBox="1"/>
          <p:nvPr/>
        </p:nvSpPr>
        <p:spPr>
          <a:xfrm>
            <a:off x="4216513" y="6021962"/>
            <a:ext cx="275241" cy="194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00" dirty="0"/>
              <a:t>50</a:t>
            </a:r>
          </a:p>
        </p:txBody>
      </p:sp>
      <p:sp>
        <p:nvSpPr>
          <p:cNvPr id="110" name="ZoneTexte 101"/>
          <p:cNvSpPr txBox="1"/>
          <p:nvPr/>
        </p:nvSpPr>
        <p:spPr>
          <a:xfrm>
            <a:off x="4631049" y="6033593"/>
            <a:ext cx="332771" cy="19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600" dirty="0"/>
              <a:t>11</a:t>
            </a:r>
          </a:p>
        </p:txBody>
      </p:sp>
      <p:grpSp>
        <p:nvGrpSpPr>
          <p:cNvPr id="116" name="Groupe 115"/>
          <p:cNvGrpSpPr/>
          <p:nvPr/>
        </p:nvGrpSpPr>
        <p:grpSpPr>
          <a:xfrm>
            <a:off x="1844875" y="306059"/>
            <a:ext cx="305788" cy="338554"/>
            <a:chOff x="8014278" y="3151412"/>
            <a:chExt cx="305788" cy="338553"/>
          </a:xfrm>
        </p:grpSpPr>
        <p:sp>
          <p:nvSpPr>
            <p:cNvPr id="117" name="ZoneTexte 116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8" name="ZoneTexte 117"/>
            <p:cNvSpPr txBox="1"/>
            <p:nvPr/>
          </p:nvSpPr>
          <p:spPr>
            <a:xfrm>
              <a:off x="8014278" y="3151412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19" name="Groupe 118"/>
          <p:cNvGrpSpPr/>
          <p:nvPr/>
        </p:nvGrpSpPr>
        <p:grpSpPr>
          <a:xfrm>
            <a:off x="3023563" y="247196"/>
            <a:ext cx="305788" cy="338554"/>
            <a:chOff x="8014278" y="3151414"/>
            <a:chExt cx="305788" cy="338553"/>
          </a:xfrm>
        </p:grpSpPr>
        <p:sp>
          <p:nvSpPr>
            <p:cNvPr id="120" name="ZoneTexte 11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1" name="ZoneTexte 12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2" name="Groupe 121"/>
          <p:cNvGrpSpPr/>
          <p:nvPr/>
        </p:nvGrpSpPr>
        <p:grpSpPr>
          <a:xfrm>
            <a:off x="1772090" y="6243078"/>
            <a:ext cx="305788" cy="338554"/>
            <a:chOff x="8014278" y="3151414"/>
            <a:chExt cx="305788" cy="338553"/>
          </a:xfrm>
        </p:grpSpPr>
        <p:sp>
          <p:nvSpPr>
            <p:cNvPr id="123" name="ZoneTexte 12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4" name="ZoneTexte 12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5" name="Groupe 124"/>
          <p:cNvGrpSpPr/>
          <p:nvPr/>
        </p:nvGrpSpPr>
        <p:grpSpPr>
          <a:xfrm>
            <a:off x="798367" y="6952991"/>
            <a:ext cx="305788" cy="338554"/>
            <a:chOff x="8014278" y="3151417"/>
            <a:chExt cx="305788" cy="338553"/>
          </a:xfrm>
        </p:grpSpPr>
        <p:sp>
          <p:nvSpPr>
            <p:cNvPr id="126" name="ZoneTexte 125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7" name="ZoneTexte 126"/>
            <p:cNvSpPr txBox="1"/>
            <p:nvPr/>
          </p:nvSpPr>
          <p:spPr>
            <a:xfrm>
              <a:off x="8014278" y="3151417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" t="26159" r="9010" b="13673"/>
          <a:stretch/>
        </p:blipFill>
        <p:spPr bwMode="auto">
          <a:xfrm rot="10800000">
            <a:off x="457287" y="4735368"/>
            <a:ext cx="1787250" cy="57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2" descr="Les fils DALI en pied de poteau doivent être séparés et isolés s’ils ne sont pas connectés.&#10;DALI wires at the bottom of the pole must be separated and isolated if they are not connected.&#10;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946" y="7090263"/>
            <a:ext cx="1417549" cy="12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A791F7B-7B12-484D-B5AD-C42BFD96D23B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" t="49925" r="37504"/>
          <a:stretch/>
        </p:blipFill>
        <p:spPr>
          <a:xfrm>
            <a:off x="2100831" y="3369402"/>
            <a:ext cx="4218998" cy="2175151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9E65352D-1412-5306-3FF4-4471FEEA8692}"/>
              </a:ext>
            </a:extLst>
          </p:cNvPr>
          <p:cNvGrpSpPr/>
          <p:nvPr/>
        </p:nvGrpSpPr>
        <p:grpSpPr>
          <a:xfrm>
            <a:off x="5780506" y="6037218"/>
            <a:ext cx="539323" cy="528877"/>
            <a:chOff x="6891482" y="6043937"/>
            <a:chExt cx="539323" cy="52887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C819213A-5DC9-D7E9-3CB3-61785F848D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74" t="19949" r="29177" b="21824"/>
            <a:stretch/>
          </p:blipFill>
          <p:spPr>
            <a:xfrm>
              <a:off x="6891482" y="6043937"/>
              <a:ext cx="539323" cy="528877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4D3F8FF-F7C1-657C-3286-DF6B7BE2F1DD}"/>
                </a:ext>
              </a:extLst>
            </p:cNvPr>
            <p:cNvSpPr/>
            <p:nvPr/>
          </p:nvSpPr>
          <p:spPr>
            <a:xfrm>
              <a:off x="7016721" y="6227881"/>
              <a:ext cx="277838" cy="140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109">
              <a:extLst>
                <a:ext uri="{FF2B5EF4-FFF2-40B4-BE49-F238E27FC236}">
                  <a16:creationId xmlns:a16="http://schemas.microsoft.com/office/drawing/2014/main" id="{EA70B295-A545-7E7D-8B76-A9BB6B2A2993}"/>
                </a:ext>
              </a:extLst>
            </p:cNvPr>
            <p:cNvSpPr txBox="1"/>
            <p:nvPr/>
          </p:nvSpPr>
          <p:spPr>
            <a:xfrm>
              <a:off x="6994424" y="6150742"/>
              <a:ext cx="356305" cy="288147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dirty="0"/>
                <a:t>T20</a:t>
              </a:r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E2A07753-D008-07C0-5699-E2CDC0E01A6E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57C471C6-7259-4E5F-0E5B-A61C3BFD8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0B951F2-A7DE-BF87-2EE7-9EAA8633430A}"/>
              </a:ext>
            </a:extLst>
          </p:cNvPr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7374119-D584-C629-9B97-73F5432F7025}"/>
              </a:ext>
            </a:extLst>
          </p:cNvPr>
          <p:cNvSpPr txBox="1"/>
          <p:nvPr/>
        </p:nvSpPr>
        <p:spPr>
          <a:xfrm>
            <a:off x="5146540" y="6849295"/>
            <a:ext cx="1597513" cy="1615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dirty="0"/>
              <a:t>Les fils DALI en pied de poteau doivent être </a:t>
            </a:r>
          </a:p>
          <a:p>
            <a:r>
              <a:rPr lang="fr-FR" sz="900" dirty="0"/>
              <a:t>séparés et isolés s’ils ne sont pas connectés</a:t>
            </a:r>
          </a:p>
          <a:p>
            <a:r>
              <a:rPr lang="en-GB" sz="900" dirty="0"/>
              <a:t>The DALI wires at the foot of the pole must be </a:t>
            </a:r>
          </a:p>
          <a:p>
            <a:r>
              <a:rPr lang="en-GB" sz="900" dirty="0"/>
              <a:t>separated and isolated if they are not connected</a:t>
            </a:r>
          </a:p>
          <a:p>
            <a:r>
              <a:rPr kumimoji="0" lang="it-IT" sz="900" b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</p:spTree>
    <p:extLst>
      <p:ext uri="{BB962C8B-B14F-4D97-AF65-F5344CB8AC3E}">
        <p14:creationId xmlns:p14="http://schemas.microsoft.com/office/powerpoint/2010/main" val="835984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087670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B</a:t>
              </a:r>
            </a:p>
          </p:txBody>
        </p:sp>
      </p:grpSp>
      <p:cxnSp>
        <p:nvCxnSpPr>
          <p:cNvPr id="128" name="Connecteur droit 127"/>
          <p:cNvCxnSpPr/>
          <p:nvPr/>
        </p:nvCxnSpPr>
        <p:spPr>
          <a:xfrm>
            <a:off x="205189" y="451745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9" t="12110" r="30601" b="12733"/>
          <a:stretch/>
        </p:blipFill>
        <p:spPr>
          <a:xfrm>
            <a:off x="237119" y="5264848"/>
            <a:ext cx="3309016" cy="3087637"/>
          </a:xfrm>
          <a:prstGeom prst="rect">
            <a:avLst/>
          </a:prstGeom>
        </p:spPr>
      </p:pic>
      <p:grpSp>
        <p:nvGrpSpPr>
          <p:cNvPr id="90" name="Groupe 89"/>
          <p:cNvGrpSpPr>
            <a:grpSpLocks noChangeAspect="1"/>
          </p:cNvGrpSpPr>
          <p:nvPr/>
        </p:nvGrpSpPr>
        <p:grpSpPr>
          <a:xfrm>
            <a:off x="4745740" y="6940711"/>
            <a:ext cx="1721312" cy="1526811"/>
            <a:chOff x="469089" y="2982234"/>
            <a:chExt cx="1304954" cy="1354247"/>
          </a:xfrm>
        </p:grpSpPr>
        <p:pic>
          <p:nvPicPr>
            <p:cNvPr id="91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3" name="Groupe 92"/>
            <p:cNvGrpSpPr/>
            <p:nvPr/>
          </p:nvGrpSpPr>
          <p:grpSpPr>
            <a:xfrm>
              <a:off x="469089" y="3398841"/>
              <a:ext cx="1304954" cy="937640"/>
              <a:chOff x="189775" y="3532715"/>
              <a:chExt cx="2630132" cy="1150852"/>
            </a:xfrm>
          </p:grpSpPr>
          <p:grpSp>
            <p:nvGrpSpPr>
              <p:cNvPr id="96" name="Groupe 95"/>
              <p:cNvGrpSpPr/>
              <p:nvPr/>
            </p:nvGrpSpPr>
            <p:grpSpPr>
              <a:xfrm>
                <a:off x="2252655" y="3532715"/>
                <a:ext cx="567252" cy="1150852"/>
                <a:chOff x="5787934" y="958359"/>
                <a:chExt cx="447386" cy="849614"/>
              </a:xfrm>
            </p:grpSpPr>
            <p:sp>
              <p:nvSpPr>
                <p:cNvPr id="98" name="ZoneTexte 118"/>
                <p:cNvSpPr txBox="1"/>
                <p:nvPr/>
              </p:nvSpPr>
              <p:spPr>
                <a:xfrm>
                  <a:off x="5796314" y="1378977"/>
                  <a:ext cx="277533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0" name="ZoneTexte 119"/>
                <p:cNvSpPr txBox="1"/>
                <p:nvPr/>
              </p:nvSpPr>
              <p:spPr>
                <a:xfrm>
                  <a:off x="5787934" y="1568280"/>
                  <a:ext cx="277530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1" name="Image 10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pic>
            <p:nvPicPr>
              <p:cNvPr id="97" name="Image 96"/>
              <p:cNvPicPr>
                <a:picLocks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94" name="ZoneTexte 92"/>
            <p:cNvSpPr txBox="1"/>
            <p:nvPr/>
          </p:nvSpPr>
          <p:spPr>
            <a:xfrm>
              <a:off x="981963" y="2982234"/>
              <a:ext cx="240227" cy="1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95" name="ZoneTexte 95"/>
            <p:cNvSpPr txBox="1"/>
            <p:nvPr/>
          </p:nvSpPr>
          <p:spPr>
            <a:xfrm>
              <a:off x="1345285" y="2990726"/>
              <a:ext cx="290438" cy="19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102" name="Groupe 101"/>
          <p:cNvGrpSpPr>
            <a:grpSpLocks noChangeAspect="1"/>
          </p:cNvGrpSpPr>
          <p:nvPr/>
        </p:nvGrpSpPr>
        <p:grpSpPr>
          <a:xfrm>
            <a:off x="4734800" y="5157174"/>
            <a:ext cx="1774163" cy="1553264"/>
            <a:chOff x="-1999944" y="4122221"/>
            <a:chExt cx="1328196" cy="1162822"/>
          </a:xfrm>
        </p:grpSpPr>
        <p:pic>
          <p:nvPicPr>
            <p:cNvPr id="103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67375" r="2758"/>
            <a:stretch/>
          </p:blipFill>
          <p:spPr bwMode="auto">
            <a:xfrm>
              <a:off x="-1999944" y="4212287"/>
              <a:ext cx="1088436" cy="991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4" name="Groupe 103"/>
            <p:cNvGrpSpPr/>
            <p:nvPr/>
          </p:nvGrpSpPr>
          <p:grpSpPr>
            <a:xfrm>
              <a:off x="-1977478" y="4482995"/>
              <a:ext cx="1305730" cy="802048"/>
              <a:chOff x="148097" y="5129753"/>
              <a:chExt cx="2618737" cy="1146084"/>
            </a:xfrm>
          </p:grpSpPr>
          <p:grpSp>
            <p:nvGrpSpPr>
              <p:cNvPr id="107" name="Groupe 106"/>
              <p:cNvGrpSpPr/>
              <p:nvPr/>
            </p:nvGrpSpPr>
            <p:grpSpPr>
              <a:xfrm>
                <a:off x="2182860" y="5129753"/>
                <a:ext cx="583974" cy="1146084"/>
                <a:chOff x="5716502" y="1194311"/>
                <a:chExt cx="460576" cy="846091"/>
              </a:xfrm>
            </p:grpSpPr>
            <p:sp>
              <p:nvSpPr>
                <p:cNvPr id="133" name="ZoneTexte 109"/>
                <p:cNvSpPr txBox="1"/>
                <p:nvPr/>
              </p:nvSpPr>
              <p:spPr>
                <a:xfrm>
                  <a:off x="5716502" y="1579227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34" name="ZoneTexte 110"/>
                <p:cNvSpPr txBox="1"/>
                <p:nvPr/>
              </p:nvSpPr>
              <p:spPr>
                <a:xfrm>
                  <a:off x="5716503" y="1800710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36" name="Image 13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32" name="Image 131"/>
              <p:cNvPicPr>
                <a:picLocks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5" name="ZoneTexte 100"/>
            <p:cNvSpPr txBox="1"/>
            <p:nvPr/>
          </p:nvSpPr>
          <p:spPr>
            <a:xfrm>
              <a:off x="-1468147" y="4122221"/>
              <a:ext cx="241416" cy="170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06" name="ZoneTexte 101"/>
            <p:cNvSpPr txBox="1"/>
            <p:nvPr/>
          </p:nvSpPr>
          <p:spPr>
            <a:xfrm>
              <a:off x="-1104555" y="4132423"/>
              <a:ext cx="291876" cy="17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sp>
        <p:nvSpPr>
          <p:cNvPr id="7" name="ZoneTexte 6"/>
          <p:cNvSpPr txBox="1"/>
          <p:nvPr/>
        </p:nvSpPr>
        <p:spPr>
          <a:xfrm>
            <a:off x="108999" y="91950"/>
            <a:ext cx="6533599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/>
              <a:t>CAS D’UN MONTAGE EN COUPURE/</a:t>
            </a:r>
            <a:r>
              <a:rPr lang="en-US" dirty="0"/>
              <a:t> CASE OF A CUT-OUT ASSEMBLY / </a:t>
            </a:r>
            <a:r>
              <a:rPr lang="it-IT" dirty="0"/>
              <a:t>NEL CASO DI UN GRUPPO DI TAGLIO</a:t>
            </a:r>
          </a:p>
        </p:txBody>
      </p:sp>
      <p:grpSp>
        <p:nvGrpSpPr>
          <p:cNvPr id="138" name="Groupe 137"/>
          <p:cNvGrpSpPr/>
          <p:nvPr/>
        </p:nvGrpSpPr>
        <p:grpSpPr>
          <a:xfrm>
            <a:off x="3153460" y="5939679"/>
            <a:ext cx="305788" cy="338554"/>
            <a:chOff x="8014278" y="3151414"/>
            <a:chExt cx="305788" cy="338553"/>
          </a:xfrm>
        </p:grpSpPr>
        <p:sp>
          <p:nvSpPr>
            <p:cNvPr id="139" name="ZoneTexte 13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0" name="ZoneTexte 13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41" name="Groupe 140"/>
          <p:cNvGrpSpPr/>
          <p:nvPr/>
        </p:nvGrpSpPr>
        <p:grpSpPr>
          <a:xfrm>
            <a:off x="2612056" y="5491738"/>
            <a:ext cx="305788" cy="338554"/>
            <a:chOff x="8014278" y="3151414"/>
            <a:chExt cx="305788" cy="338553"/>
          </a:xfrm>
        </p:grpSpPr>
        <p:sp>
          <p:nvSpPr>
            <p:cNvPr id="142" name="ZoneTexte 14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3" name="ZoneTexte 142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pic>
        <p:nvPicPr>
          <p:cNvPr id="113" name="Picture 2" descr="Les fils DALI en pied de poteau doivent être séparés et isolés s’ils ne sont pas connectés.&#10;DALI wires at the bottom of the pole must be separated and isolated if they are not connected.&#10;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663" y="4539756"/>
            <a:ext cx="1345414" cy="117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Image 113">
            <a:extLst>
              <a:ext uri="{FF2B5EF4-FFF2-40B4-BE49-F238E27FC236}">
                <a16:creationId xmlns:a16="http://schemas.microsoft.com/office/drawing/2014/main" id="{1700B607-1328-4E13-8BAB-7B0011255EF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4" t="14315" r="38716" b="24802"/>
          <a:stretch/>
        </p:blipFill>
        <p:spPr>
          <a:xfrm>
            <a:off x="1325999" y="1191914"/>
            <a:ext cx="3393570" cy="3009542"/>
          </a:xfrm>
          <a:prstGeom prst="rect">
            <a:avLst/>
          </a:prstGeom>
        </p:spPr>
      </p:pic>
      <p:cxnSp>
        <p:nvCxnSpPr>
          <p:cNvPr id="115" name="Connecteur droit 114">
            <a:extLst>
              <a:ext uri="{FF2B5EF4-FFF2-40B4-BE49-F238E27FC236}">
                <a16:creationId xmlns:a16="http://schemas.microsoft.com/office/drawing/2014/main" id="{997ADA62-A046-4130-9FDD-E37A250DDB2D}"/>
              </a:ext>
            </a:extLst>
          </p:cNvPr>
          <p:cNvCxnSpPr/>
          <p:nvPr/>
        </p:nvCxnSpPr>
        <p:spPr>
          <a:xfrm>
            <a:off x="205189" y="451745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956C55A8-65DC-42EB-9737-7184ED184767}"/>
              </a:ext>
            </a:extLst>
          </p:cNvPr>
          <p:cNvGrpSpPr/>
          <p:nvPr/>
        </p:nvGrpSpPr>
        <p:grpSpPr>
          <a:xfrm>
            <a:off x="2470120" y="2013038"/>
            <a:ext cx="305788" cy="338554"/>
            <a:chOff x="8014278" y="3151414"/>
            <a:chExt cx="305788" cy="338553"/>
          </a:xfrm>
        </p:grpSpPr>
        <p:sp>
          <p:nvSpPr>
            <p:cNvPr id="118" name="ZoneTexte 117">
              <a:extLst>
                <a:ext uri="{FF2B5EF4-FFF2-40B4-BE49-F238E27FC236}">
                  <a16:creationId xmlns:a16="http://schemas.microsoft.com/office/drawing/2014/main" id="{5993FC0B-6C92-43F4-9209-0EC76FF8662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id="{77228B5A-96E2-4A73-88C3-DF650B7DCF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0" name="Groupe 119">
            <a:extLst>
              <a:ext uri="{FF2B5EF4-FFF2-40B4-BE49-F238E27FC236}">
                <a16:creationId xmlns:a16="http://schemas.microsoft.com/office/drawing/2014/main" id="{59E7EE3E-9C66-4C17-B1E7-239493F8B01A}"/>
              </a:ext>
            </a:extLst>
          </p:cNvPr>
          <p:cNvGrpSpPr/>
          <p:nvPr/>
        </p:nvGrpSpPr>
        <p:grpSpPr>
          <a:xfrm>
            <a:off x="1943103" y="2304586"/>
            <a:ext cx="305788" cy="338554"/>
            <a:chOff x="8014278" y="3151414"/>
            <a:chExt cx="305788" cy="338553"/>
          </a:xfrm>
        </p:grpSpPr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id="{1367C908-E3DF-4E43-9DAF-007587D3ACD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FDA6A8DD-488A-41A3-BF8B-069765CC20A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955CB522-6CEB-4BC1-9311-0E2D537DCE89}"/>
              </a:ext>
            </a:extLst>
          </p:cNvPr>
          <p:cNvGrpSpPr/>
          <p:nvPr/>
        </p:nvGrpSpPr>
        <p:grpSpPr>
          <a:xfrm>
            <a:off x="6029155" y="982808"/>
            <a:ext cx="558919" cy="486771"/>
            <a:chOff x="5943331" y="898542"/>
            <a:chExt cx="558919" cy="486771"/>
          </a:xfrm>
        </p:grpSpPr>
        <p:pic>
          <p:nvPicPr>
            <p:cNvPr id="124" name="Image 123">
              <a:extLst>
                <a:ext uri="{FF2B5EF4-FFF2-40B4-BE49-F238E27FC236}">
                  <a16:creationId xmlns:a16="http://schemas.microsoft.com/office/drawing/2014/main" id="{2BE11122-2163-4C78-9F1D-2F44DFD2F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331" y="898542"/>
              <a:ext cx="558919" cy="486771"/>
            </a:xfrm>
            <a:prstGeom prst="rect">
              <a:avLst/>
            </a:prstGeom>
          </p:spPr>
        </p:pic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335ECD0F-BF6B-4B27-836B-176BA28AA33B}"/>
                </a:ext>
              </a:extLst>
            </p:cNvPr>
            <p:cNvSpPr/>
            <p:nvPr/>
          </p:nvSpPr>
          <p:spPr>
            <a:xfrm>
              <a:off x="6083074" y="1028240"/>
              <a:ext cx="233157" cy="237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E8F0CE1D-0541-47E2-8ADF-D4FCDEDB6470}"/>
                </a:ext>
              </a:extLst>
            </p:cNvPr>
            <p:cNvSpPr txBox="1"/>
            <p:nvPr/>
          </p:nvSpPr>
          <p:spPr>
            <a:xfrm>
              <a:off x="6003948" y="946905"/>
              <a:ext cx="431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27</a:t>
              </a:r>
            </a:p>
          </p:txBody>
        </p:sp>
      </p:grpSp>
      <p:pic>
        <p:nvPicPr>
          <p:cNvPr id="127" name="Image 126">
            <a:extLst>
              <a:ext uri="{FF2B5EF4-FFF2-40B4-BE49-F238E27FC236}">
                <a16:creationId xmlns:a16="http://schemas.microsoft.com/office/drawing/2014/main" id="{41CECFC9-66C9-48D6-ADF5-471DB7609A4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1" t="51923" r="57655" b="28221"/>
          <a:stretch/>
        </p:blipFill>
        <p:spPr>
          <a:xfrm>
            <a:off x="416825" y="2960082"/>
            <a:ext cx="1820354" cy="962795"/>
          </a:xfrm>
          <a:prstGeom prst="rect">
            <a:avLst/>
          </a:prstGeom>
        </p:spPr>
      </p:pic>
      <p:grpSp>
        <p:nvGrpSpPr>
          <p:cNvPr id="144" name="Groupe 143">
            <a:extLst>
              <a:ext uri="{FF2B5EF4-FFF2-40B4-BE49-F238E27FC236}">
                <a16:creationId xmlns:a16="http://schemas.microsoft.com/office/drawing/2014/main" id="{A1C558E3-E464-4CEB-9280-1DF2B02EEE49}"/>
              </a:ext>
            </a:extLst>
          </p:cNvPr>
          <p:cNvGrpSpPr/>
          <p:nvPr/>
        </p:nvGrpSpPr>
        <p:grpSpPr>
          <a:xfrm>
            <a:off x="526259" y="2895642"/>
            <a:ext cx="305788" cy="338554"/>
            <a:chOff x="8014278" y="3151414"/>
            <a:chExt cx="305788" cy="338553"/>
          </a:xfrm>
        </p:grpSpPr>
        <p:sp>
          <p:nvSpPr>
            <p:cNvPr id="145" name="ZoneTexte 144">
              <a:extLst>
                <a:ext uri="{FF2B5EF4-FFF2-40B4-BE49-F238E27FC236}">
                  <a16:creationId xmlns:a16="http://schemas.microsoft.com/office/drawing/2014/main" id="{A99042C0-76F2-4D12-8CB4-3984289C78C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2B81767D-BEEF-4129-A8D0-ACEBAA1CD8A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0BEAD68C-55B0-55AC-8F1F-ED08F7B46B14}"/>
              </a:ext>
            </a:extLst>
          </p:cNvPr>
          <p:cNvGrpSpPr/>
          <p:nvPr/>
        </p:nvGrpSpPr>
        <p:grpSpPr>
          <a:xfrm>
            <a:off x="5956658" y="4595849"/>
            <a:ext cx="539323" cy="528877"/>
            <a:chOff x="6891482" y="6043937"/>
            <a:chExt cx="539323" cy="52887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2A1E12CA-A3A9-6334-4172-7E4B7FB5C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74" t="19949" r="29177" b="21824"/>
            <a:stretch/>
          </p:blipFill>
          <p:spPr>
            <a:xfrm>
              <a:off x="6891482" y="6043937"/>
              <a:ext cx="539323" cy="528877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90EF34E-3383-5129-C9D4-7C8565A49123}"/>
                </a:ext>
              </a:extLst>
            </p:cNvPr>
            <p:cNvSpPr/>
            <p:nvPr/>
          </p:nvSpPr>
          <p:spPr>
            <a:xfrm>
              <a:off x="7016721" y="6227881"/>
              <a:ext cx="277838" cy="140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109">
              <a:extLst>
                <a:ext uri="{FF2B5EF4-FFF2-40B4-BE49-F238E27FC236}">
                  <a16:creationId xmlns:a16="http://schemas.microsoft.com/office/drawing/2014/main" id="{1CAB7C90-383E-1A5E-6105-5D3C060F87B0}"/>
                </a:ext>
              </a:extLst>
            </p:cNvPr>
            <p:cNvSpPr txBox="1"/>
            <p:nvPr/>
          </p:nvSpPr>
          <p:spPr>
            <a:xfrm>
              <a:off x="6994424" y="6150742"/>
              <a:ext cx="356305" cy="288147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400" dirty="0"/>
                <a:t>T20</a:t>
              </a:r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66750A63-DB15-BEEB-2583-F15B077B0CBC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A28386A4-4181-3331-71C3-FB655A10E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5C1BC3E-1B94-4D42-CD3C-39778730B7E0}"/>
              </a:ext>
            </a:extLst>
          </p:cNvPr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910BCA7-8696-0EF5-98F1-6E9B61D49E69}"/>
              </a:ext>
            </a:extLst>
          </p:cNvPr>
          <p:cNvSpPr txBox="1"/>
          <p:nvPr/>
        </p:nvSpPr>
        <p:spPr>
          <a:xfrm>
            <a:off x="3568432" y="4166857"/>
            <a:ext cx="1597513" cy="1615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900" dirty="0"/>
              <a:t>Les fils DALI en pied de poteau doivent être </a:t>
            </a:r>
          </a:p>
          <a:p>
            <a:r>
              <a:rPr lang="fr-FR" sz="900" dirty="0"/>
              <a:t>séparés et isolés s’ils ne sont pas connectés</a:t>
            </a:r>
          </a:p>
          <a:p>
            <a:r>
              <a:rPr lang="en-GB" sz="900" dirty="0"/>
              <a:t>The DALI wires at the foot of the pole must be </a:t>
            </a:r>
          </a:p>
          <a:p>
            <a:r>
              <a:rPr lang="en-GB" sz="900" dirty="0"/>
              <a:t>separated and isolated if they are not connected</a:t>
            </a:r>
          </a:p>
          <a:p>
            <a:r>
              <a:rPr kumimoji="0" lang="it-IT" sz="900" b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</p:spTree>
    <p:extLst>
      <p:ext uri="{BB962C8B-B14F-4D97-AF65-F5344CB8AC3E}">
        <p14:creationId xmlns:p14="http://schemas.microsoft.com/office/powerpoint/2010/main" val="92234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85A9989-0A7C-A2DD-B519-FAEB598514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350" y="854842"/>
            <a:ext cx="3175374" cy="2245089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7" name="Groupe 166"/>
          <p:cNvGrpSpPr/>
          <p:nvPr/>
        </p:nvGrpSpPr>
        <p:grpSpPr>
          <a:xfrm>
            <a:off x="8919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pic>
        <p:nvPicPr>
          <p:cNvPr id="108" name="Image 10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13011" r="2177" b="4472"/>
          <a:stretch/>
        </p:blipFill>
        <p:spPr>
          <a:xfrm>
            <a:off x="208338" y="904509"/>
            <a:ext cx="2682798" cy="2041370"/>
          </a:xfrm>
          <a:prstGeom prst="rect">
            <a:avLst/>
          </a:prstGeom>
        </p:spPr>
      </p:pic>
      <p:grpSp>
        <p:nvGrpSpPr>
          <p:cNvPr id="109" name="Groupe 108"/>
          <p:cNvGrpSpPr/>
          <p:nvPr/>
        </p:nvGrpSpPr>
        <p:grpSpPr>
          <a:xfrm>
            <a:off x="1092370" y="685565"/>
            <a:ext cx="305788" cy="338554"/>
            <a:chOff x="8014278" y="3151414"/>
            <a:chExt cx="305788" cy="338553"/>
          </a:xfrm>
        </p:grpSpPr>
        <p:sp>
          <p:nvSpPr>
            <p:cNvPr id="110" name="ZoneTexte 10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1" name="ZoneTexte 11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12" name="Groupe 111"/>
          <p:cNvGrpSpPr/>
          <p:nvPr/>
        </p:nvGrpSpPr>
        <p:grpSpPr>
          <a:xfrm>
            <a:off x="404525" y="892786"/>
            <a:ext cx="305788" cy="338554"/>
            <a:chOff x="8014278" y="3151414"/>
            <a:chExt cx="305788" cy="338553"/>
          </a:xfrm>
        </p:grpSpPr>
        <p:sp>
          <p:nvSpPr>
            <p:cNvPr id="113" name="ZoneTexte 11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4" name="ZoneTexte 11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115" name="ZoneTexte 114"/>
          <p:cNvSpPr txBox="1"/>
          <p:nvPr/>
        </p:nvSpPr>
        <p:spPr>
          <a:xfrm>
            <a:off x="2256824" y="305848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x4</a:t>
            </a:r>
          </a:p>
        </p:txBody>
      </p:sp>
      <p:pic>
        <p:nvPicPr>
          <p:cNvPr id="116" name="Image 1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4" t="19949" r="29177" b="21824"/>
          <a:stretch/>
        </p:blipFill>
        <p:spPr>
          <a:xfrm>
            <a:off x="1731484" y="278299"/>
            <a:ext cx="525340" cy="515165"/>
          </a:xfrm>
          <a:prstGeom prst="rect">
            <a:avLst/>
          </a:prstGeom>
        </p:spPr>
      </p:pic>
      <p:sp>
        <p:nvSpPr>
          <p:cNvPr id="91" name="ZoneTexte 90"/>
          <p:cNvSpPr txBox="1"/>
          <p:nvPr/>
        </p:nvSpPr>
        <p:spPr>
          <a:xfrm>
            <a:off x="1662541" y="805705"/>
            <a:ext cx="1064168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4N.m ±1</a:t>
            </a:r>
          </a:p>
        </p:txBody>
      </p:sp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B5A75B55-9627-4B8E-A76A-9A175A948CB8}"/>
              </a:ext>
            </a:extLst>
          </p:cNvPr>
          <p:cNvGrpSpPr/>
          <p:nvPr/>
        </p:nvGrpSpPr>
        <p:grpSpPr>
          <a:xfrm>
            <a:off x="3378208" y="1533717"/>
            <a:ext cx="305788" cy="338554"/>
            <a:chOff x="8014278" y="3151414"/>
            <a:chExt cx="305788" cy="338553"/>
          </a:xfrm>
        </p:grpSpPr>
        <p:sp>
          <p:nvSpPr>
            <p:cNvPr id="118" name="ZoneTexte 117">
              <a:extLst>
                <a:ext uri="{FF2B5EF4-FFF2-40B4-BE49-F238E27FC236}">
                  <a16:creationId xmlns:a16="http://schemas.microsoft.com/office/drawing/2014/main" id="{29E403CA-1303-4A97-BD30-96D4E483C49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id="{55B317A5-001D-4BBA-A1C0-D86A73CF066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0" name="Groupe 119">
            <a:extLst>
              <a:ext uri="{FF2B5EF4-FFF2-40B4-BE49-F238E27FC236}">
                <a16:creationId xmlns:a16="http://schemas.microsoft.com/office/drawing/2014/main" id="{A5926BD8-0EFD-45C1-B8B0-B0FA67B05AE1}"/>
              </a:ext>
            </a:extLst>
          </p:cNvPr>
          <p:cNvGrpSpPr/>
          <p:nvPr/>
        </p:nvGrpSpPr>
        <p:grpSpPr>
          <a:xfrm>
            <a:off x="5764148" y="2353152"/>
            <a:ext cx="305788" cy="338554"/>
            <a:chOff x="8014278" y="3151414"/>
            <a:chExt cx="305788" cy="338553"/>
          </a:xfrm>
        </p:grpSpPr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id="{CE912653-A98C-4B51-AAB3-9E0E09CD837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078EF20A-B502-4D28-9421-C7C1B2D60BD4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E8758860-5C4E-4D45-B14D-A7D71C7B6F28}"/>
              </a:ext>
            </a:extLst>
          </p:cNvPr>
          <p:cNvCxnSpPr/>
          <p:nvPr/>
        </p:nvCxnSpPr>
        <p:spPr>
          <a:xfrm>
            <a:off x="154397" y="4477320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e 124">
            <a:extLst>
              <a:ext uri="{FF2B5EF4-FFF2-40B4-BE49-F238E27FC236}">
                <a16:creationId xmlns:a16="http://schemas.microsoft.com/office/drawing/2014/main" id="{B36BEEAF-E0D6-42B0-A4C2-9DE37C230D00}"/>
              </a:ext>
            </a:extLst>
          </p:cNvPr>
          <p:cNvGrpSpPr/>
          <p:nvPr/>
        </p:nvGrpSpPr>
        <p:grpSpPr>
          <a:xfrm>
            <a:off x="3233235" y="128741"/>
            <a:ext cx="605538" cy="360000"/>
            <a:chOff x="-2048084" y="679017"/>
            <a:chExt cx="371135" cy="360000"/>
          </a:xfrm>
        </p:grpSpPr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B7D0AA77-9B65-4C53-8909-9B7DAD00A88A}"/>
                </a:ext>
              </a:extLst>
            </p:cNvPr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1" name="ZoneTexte 130">
              <a:extLst>
                <a:ext uri="{FF2B5EF4-FFF2-40B4-BE49-F238E27FC236}">
                  <a16:creationId xmlns:a16="http://schemas.microsoft.com/office/drawing/2014/main" id="{47280277-A578-4A3A-B936-F4206C181C43}"/>
                </a:ext>
              </a:extLst>
            </p:cNvPr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</a:p>
          </p:txBody>
        </p:sp>
      </p:grpSp>
      <p:sp>
        <p:nvSpPr>
          <p:cNvPr id="132" name="ZoneTexte 131">
            <a:extLst>
              <a:ext uri="{FF2B5EF4-FFF2-40B4-BE49-F238E27FC236}">
                <a16:creationId xmlns:a16="http://schemas.microsoft.com/office/drawing/2014/main" id="{1042129C-0811-40A5-AD49-B5497E3B3028}"/>
              </a:ext>
            </a:extLst>
          </p:cNvPr>
          <p:cNvSpPr txBox="1"/>
          <p:nvPr/>
        </p:nvSpPr>
        <p:spPr>
          <a:xfrm>
            <a:off x="5526966" y="802971"/>
            <a:ext cx="1064168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20N.m ±1</a:t>
            </a:r>
          </a:p>
        </p:txBody>
      </p:sp>
      <p:sp>
        <p:nvSpPr>
          <p:cNvPr id="133" name="ZoneTexte 132">
            <a:extLst>
              <a:ext uri="{FF2B5EF4-FFF2-40B4-BE49-F238E27FC236}">
                <a16:creationId xmlns:a16="http://schemas.microsoft.com/office/drawing/2014/main" id="{1306805B-CA63-44B0-A1D6-52A86F1978C2}"/>
              </a:ext>
            </a:extLst>
          </p:cNvPr>
          <p:cNvSpPr txBox="1"/>
          <p:nvPr/>
        </p:nvSpPr>
        <p:spPr>
          <a:xfrm>
            <a:off x="6121249" y="247640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x4</a:t>
            </a:r>
          </a:p>
        </p:txBody>
      </p:sp>
      <p:sp>
        <p:nvSpPr>
          <p:cNvPr id="134" name="ZoneTexte 133">
            <a:extLst>
              <a:ext uri="{FF2B5EF4-FFF2-40B4-BE49-F238E27FC236}">
                <a16:creationId xmlns:a16="http://schemas.microsoft.com/office/drawing/2014/main" id="{56879954-4523-4A59-82A3-B3AA02AC2D83}"/>
              </a:ext>
            </a:extLst>
          </p:cNvPr>
          <p:cNvSpPr txBox="1"/>
          <p:nvPr/>
        </p:nvSpPr>
        <p:spPr>
          <a:xfrm>
            <a:off x="4483677" y="633656"/>
            <a:ext cx="930140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SUSPENDUE/ SUSPENDED/</a:t>
            </a:r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 SOSPESA</a:t>
            </a:r>
            <a:endParaRPr lang="fr-FR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</p:txBody>
      </p:sp>
      <p:sp>
        <p:nvSpPr>
          <p:cNvPr id="136" name="ZoneTexte 135">
            <a:extLst>
              <a:ext uri="{FF2B5EF4-FFF2-40B4-BE49-F238E27FC236}">
                <a16:creationId xmlns:a16="http://schemas.microsoft.com/office/drawing/2014/main" id="{B34674CF-B24A-47AE-875A-22921E0ECA39}"/>
              </a:ext>
            </a:extLst>
          </p:cNvPr>
          <p:cNvSpPr txBox="1"/>
          <p:nvPr/>
        </p:nvSpPr>
        <p:spPr>
          <a:xfrm>
            <a:off x="5441563" y="3146691"/>
            <a:ext cx="930140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PORTEE/ SUPPORTED/ </a:t>
            </a:r>
            <a:r>
              <a:rPr lang="it-IT" sz="100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SUPPORTO</a:t>
            </a:r>
            <a:endParaRPr lang="it-IT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</p:txBody>
      </p:sp>
      <p:grpSp>
        <p:nvGrpSpPr>
          <p:cNvPr id="137" name="Groupe 136">
            <a:extLst>
              <a:ext uri="{FF2B5EF4-FFF2-40B4-BE49-F238E27FC236}">
                <a16:creationId xmlns:a16="http://schemas.microsoft.com/office/drawing/2014/main" id="{58032E81-C2A7-4C24-810F-2A44CF45A192}"/>
              </a:ext>
            </a:extLst>
          </p:cNvPr>
          <p:cNvGrpSpPr/>
          <p:nvPr/>
        </p:nvGrpSpPr>
        <p:grpSpPr>
          <a:xfrm>
            <a:off x="4110266" y="2756028"/>
            <a:ext cx="305788" cy="338554"/>
            <a:chOff x="8014278" y="3151414"/>
            <a:chExt cx="305788" cy="338553"/>
          </a:xfrm>
        </p:grpSpPr>
        <p:sp>
          <p:nvSpPr>
            <p:cNvPr id="138" name="ZoneTexte 137">
              <a:extLst>
                <a:ext uri="{FF2B5EF4-FFF2-40B4-BE49-F238E27FC236}">
                  <a16:creationId xmlns:a16="http://schemas.microsoft.com/office/drawing/2014/main" id="{BD601227-8000-4C1E-BA1B-9FB47372B1B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39" name="ZoneTexte 138">
              <a:extLst>
                <a:ext uri="{FF2B5EF4-FFF2-40B4-BE49-F238E27FC236}">
                  <a16:creationId xmlns:a16="http://schemas.microsoft.com/office/drawing/2014/main" id="{426ED4EE-5BA1-4FDA-B3C8-FFD13C44EAA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C2AA58BF-302D-C7AE-19B2-88BB433BA558}"/>
              </a:ext>
            </a:extLst>
          </p:cNvPr>
          <p:cNvGrpSpPr/>
          <p:nvPr/>
        </p:nvGrpSpPr>
        <p:grpSpPr>
          <a:xfrm>
            <a:off x="3377048" y="838255"/>
            <a:ext cx="305788" cy="338554"/>
            <a:chOff x="8014278" y="3151414"/>
            <a:chExt cx="305788" cy="338553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A1849779-E417-42BD-B009-25D371A8245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2244815-EED2-5A5B-1264-C3425CEE726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25F3BEF6-EB40-31C0-52B8-0A04691F280D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56017B85-3BDA-C0DC-87F8-E0BF87796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1ED49233-69CE-D4ED-C6FA-C6C8FD2C1CA5}"/>
              </a:ext>
            </a:extLst>
          </p:cNvPr>
          <p:cNvGrpSpPr/>
          <p:nvPr/>
        </p:nvGrpSpPr>
        <p:grpSpPr>
          <a:xfrm>
            <a:off x="105016" y="4473247"/>
            <a:ext cx="605538" cy="360000"/>
            <a:chOff x="-2048084" y="679017"/>
            <a:chExt cx="371135" cy="360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4F9CB84-4E16-FB01-954F-BFD5E5DC31EB}"/>
                </a:ext>
              </a:extLst>
            </p:cNvPr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39299E68-AD7D-4963-66D1-6C5C4E10FABA}"/>
                </a:ext>
              </a:extLst>
            </p:cNvPr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6</a:t>
              </a:r>
            </a:p>
          </p:txBody>
        </p:sp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E413F40D-893C-2010-058A-DF35BD1592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956" y="5177224"/>
            <a:ext cx="1317676" cy="3419239"/>
          </a:xfrm>
          <a:prstGeom prst="rect">
            <a:avLst/>
          </a:prstGeom>
        </p:spPr>
      </p:pic>
      <p:sp>
        <p:nvSpPr>
          <p:cNvPr id="16" name="Phylactère : pensées 15">
            <a:extLst>
              <a:ext uri="{FF2B5EF4-FFF2-40B4-BE49-F238E27FC236}">
                <a16:creationId xmlns:a16="http://schemas.microsoft.com/office/drawing/2014/main" id="{427570BD-B21A-EE8C-87F9-8ADE19308BDD}"/>
              </a:ext>
            </a:extLst>
          </p:cNvPr>
          <p:cNvSpPr/>
          <p:nvPr/>
        </p:nvSpPr>
        <p:spPr>
          <a:xfrm>
            <a:off x="1299647" y="5028074"/>
            <a:ext cx="1375124" cy="774671"/>
          </a:xfrm>
          <a:prstGeom prst="cloudCallout">
            <a:avLst>
              <a:gd name="adj1" fmla="val 39584"/>
              <a:gd name="adj2" fmla="val -2871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4C69AC9F-9E2D-14E8-BE43-5D831DB1565A}"/>
              </a:ext>
            </a:extLst>
          </p:cNvPr>
          <p:cNvCxnSpPr>
            <a:cxnSpLocks/>
          </p:cNvCxnSpPr>
          <p:nvPr/>
        </p:nvCxnSpPr>
        <p:spPr>
          <a:xfrm>
            <a:off x="1422994" y="570865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13EFCAF5-E1A9-2704-7399-48C721F39C63}"/>
              </a:ext>
            </a:extLst>
          </p:cNvPr>
          <p:cNvCxnSpPr>
            <a:cxnSpLocks/>
          </p:cNvCxnSpPr>
          <p:nvPr/>
        </p:nvCxnSpPr>
        <p:spPr>
          <a:xfrm>
            <a:off x="1569044" y="5809095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8FF4DE1E-1376-EF17-1A63-6EDE391CAA8B}"/>
              </a:ext>
            </a:extLst>
          </p:cNvPr>
          <p:cNvCxnSpPr>
            <a:cxnSpLocks/>
          </p:cNvCxnSpPr>
          <p:nvPr/>
        </p:nvCxnSpPr>
        <p:spPr>
          <a:xfrm>
            <a:off x="1746844" y="589280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F87DF604-DBC7-A23D-A27C-2233F55A3AFD}"/>
              </a:ext>
            </a:extLst>
          </p:cNvPr>
          <p:cNvCxnSpPr>
            <a:cxnSpLocks/>
          </p:cNvCxnSpPr>
          <p:nvPr/>
        </p:nvCxnSpPr>
        <p:spPr>
          <a:xfrm>
            <a:off x="1930994" y="589280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77136C32-ADDF-6B28-A798-1C4391AC60F7}"/>
              </a:ext>
            </a:extLst>
          </p:cNvPr>
          <p:cNvCxnSpPr>
            <a:cxnSpLocks/>
          </p:cNvCxnSpPr>
          <p:nvPr/>
        </p:nvCxnSpPr>
        <p:spPr>
          <a:xfrm>
            <a:off x="2115144" y="589280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56F708F5-C923-D285-B65C-4E24266CC28A}"/>
              </a:ext>
            </a:extLst>
          </p:cNvPr>
          <p:cNvCxnSpPr>
            <a:cxnSpLocks/>
          </p:cNvCxnSpPr>
          <p:nvPr/>
        </p:nvCxnSpPr>
        <p:spPr>
          <a:xfrm>
            <a:off x="2307605" y="5802745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99AF76E-D575-3917-387C-0437937E3BCA}"/>
              </a:ext>
            </a:extLst>
          </p:cNvPr>
          <p:cNvCxnSpPr>
            <a:cxnSpLocks/>
          </p:cNvCxnSpPr>
          <p:nvPr/>
        </p:nvCxnSpPr>
        <p:spPr>
          <a:xfrm>
            <a:off x="2479055" y="570865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igne de multiplication 24">
            <a:extLst>
              <a:ext uri="{FF2B5EF4-FFF2-40B4-BE49-F238E27FC236}">
                <a16:creationId xmlns:a16="http://schemas.microsoft.com/office/drawing/2014/main" id="{2F2B455E-EA3B-370C-D265-03B4DC5384AF}"/>
              </a:ext>
            </a:extLst>
          </p:cNvPr>
          <p:cNvSpPr/>
          <p:nvPr/>
        </p:nvSpPr>
        <p:spPr>
          <a:xfrm>
            <a:off x="766739" y="5841490"/>
            <a:ext cx="1822443" cy="1782909"/>
          </a:xfrm>
          <a:prstGeom prst="mathMultiply">
            <a:avLst>
              <a:gd name="adj1" fmla="val 1244"/>
            </a:avLst>
          </a:prstGeom>
          <a:solidFill>
            <a:srgbClr val="F24D1A"/>
          </a:solidFill>
          <a:ln>
            <a:solidFill>
              <a:srgbClr val="F24D1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79F4CECB-9313-82A7-7395-17C1B8D4A2C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4" t="10989" r="23224" b="19898"/>
          <a:stretch/>
        </p:blipFill>
        <p:spPr>
          <a:xfrm>
            <a:off x="5550423" y="175586"/>
            <a:ext cx="605539" cy="573869"/>
          </a:xfrm>
          <a:prstGeom prst="rect">
            <a:avLst/>
          </a:prstGeom>
        </p:spPr>
      </p:pic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1A196DE1-59C4-3D2B-4FCC-9781DEF4505F}"/>
              </a:ext>
            </a:extLst>
          </p:cNvPr>
          <p:cNvCxnSpPr>
            <a:cxnSpLocks/>
          </p:cNvCxnSpPr>
          <p:nvPr/>
        </p:nvCxnSpPr>
        <p:spPr>
          <a:xfrm>
            <a:off x="3233235" y="155285"/>
            <a:ext cx="19025" cy="432447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5BCE947-855B-6EE1-0DC9-B32027476A49}"/>
              </a:ext>
            </a:extLst>
          </p:cNvPr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</p:spTree>
    <p:extLst>
      <p:ext uri="{BB962C8B-B14F-4D97-AF65-F5344CB8AC3E}">
        <p14:creationId xmlns:p14="http://schemas.microsoft.com/office/powerpoint/2010/main" val="26255763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32894</TotalTime>
  <Words>727</Words>
  <Application>Microsoft Office PowerPoint</Application>
  <PresentationFormat>A4 (21x29,7 cm)</PresentationFormat>
  <Paragraphs>105</Paragraphs>
  <Slides>4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10" baseType="lpstr">
      <vt:lpstr>Aharoni</vt:lpstr>
      <vt:lpstr>Arial</vt:lpstr>
      <vt:lpstr>Arial Black</vt:lpstr>
      <vt:lpstr>Calibri</vt:lpstr>
      <vt:lpstr>Corbel</vt:lpstr>
      <vt:lpstr>Thème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Sara Morello - Agoramakers</cp:lastModifiedBy>
  <cp:revision>1180</cp:revision>
  <cp:lastPrinted>2018-09-03T06:49:09Z</cp:lastPrinted>
  <dcterms:created xsi:type="dcterms:W3CDTF">2014-09-30T11:19:34Z</dcterms:created>
  <dcterms:modified xsi:type="dcterms:W3CDTF">2025-01-16T11:27:06Z</dcterms:modified>
</cp:coreProperties>
</file>